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303" r:id="rId2"/>
    <p:sldId id="257" r:id="rId3"/>
    <p:sldId id="304" r:id="rId4"/>
    <p:sldId id="260" r:id="rId5"/>
    <p:sldId id="261" r:id="rId6"/>
    <p:sldId id="258" r:id="rId7"/>
    <p:sldId id="305" r:id="rId8"/>
    <p:sldId id="306" r:id="rId9"/>
    <p:sldId id="307" r:id="rId10"/>
    <p:sldId id="309" r:id="rId11"/>
    <p:sldId id="310" r:id="rId12"/>
    <p:sldId id="311" r:id="rId13"/>
    <p:sldId id="312" r:id="rId14"/>
    <p:sldId id="313" r:id="rId15"/>
    <p:sldId id="314" r:id="rId16"/>
    <p:sldId id="262" r:id="rId17"/>
    <p:sldId id="308" r:id="rId18"/>
    <p:sldId id="265" r:id="rId19"/>
    <p:sldId id="264" r:id="rId20"/>
    <p:sldId id="266" r:id="rId21"/>
    <p:sldId id="263" r:id="rId22"/>
    <p:sldId id="267" r:id="rId23"/>
    <p:sldId id="286" r:id="rId24"/>
    <p:sldId id="290" r:id="rId25"/>
    <p:sldId id="291" r:id="rId26"/>
    <p:sldId id="292" r:id="rId27"/>
    <p:sldId id="271" r:id="rId28"/>
    <p:sldId id="277" r:id="rId29"/>
    <p:sldId id="281" r:id="rId30"/>
    <p:sldId id="287" r:id="rId31"/>
    <p:sldId id="268" r:id="rId32"/>
    <p:sldId id="272" r:id="rId33"/>
    <p:sldId id="273" r:id="rId34"/>
    <p:sldId id="288" r:id="rId35"/>
    <p:sldId id="274" r:id="rId36"/>
    <p:sldId id="298" r:id="rId37"/>
    <p:sldId id="299" r:id="rId38"/>
    <p:sldId id="316" r:id="rId39"/>
    <p:sldId id="280" r:id="rId40"/>
    <p:sldId id="315" r:id="rId41"/>
    <p:sldId id="300" r:id="rId42"/>
    <p:sldId id="318" r:id="rId43"/>
    <p:sldId id="319" r:id="rId44"/>
    <p:sldId id="317" r:id="rId45"/>
    <p:sldId id="282" r:id="rId46"/>
    <p:sldId id="283" r:id="rId47"/>
    <p:sldId id="320" r:id="rId48"/>
    <p:sldId id="321" r:id="rId49"/>
    <p:sldId id="302" r:id="rId50"/>
    <p:sldId id="275" r:id="rId51"/>
    <p:sldId id="276" r:id="rId52"/>
    <p:sldId id="294" r:id="rId53"/>
    <p:sldId id="295" r:id="rId54"/>
    <p:sldId id="279" r:id="rId55"/>
    <p:sldId id="296" r:id="rId56"/>
    <p:sldId id="269" r:id="rId57"/>
    <p:sldId id="284" r:id="rId58"/>
    <p:sldId id="285" r:id="rId59"/>
    <p:sldId id="322" r:id="rId60"/>
    <p:sldId id="293" r:id="rId61"/>
    <p:sldId id="278" r:id="rId62"/>
    <p:sldId id="323" r:id="rId63"/>
    <p:sldId id="324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D0D6"/>
    <a:srgbClr val="5AAEB2"/>
    <a:srgbClr val="77BB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8C8616-84C4-4591-B334-B281C462A785}" type="datetimeFigureOut">
              <a:rPr lang="en-US" smtClean="0"/>
              <a:t>09-Jan-22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A0F2D-4FF0-4D72-899A-BA4E7AEDB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931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357C0F-C94D-4725-8B31-AED539EC807A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9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0AA18-9BCC-4DDE-9F0F-C848806AE607}" type="datetime1">
              <a:rPr lang="en-US" smtClean="0"/>
              <a:t>09-Jan-22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343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7227B-8053-4C18-84EC-E3C29670F268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17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AA96AC-9B94-48B3-BA92-1EF203D6D3CA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77960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B5EC-6995-410F-AE9D-EF0C95910E38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362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6705F-9D01-45F5-8D82-1CA330C328B3}" type="datetime1">
              <a:rPr lang="en-US" smtClean="0"/>
              <a:t>09-Jan-22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05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4C6A2-3271-4EAD-82C3-8E8229D8B984}" type="datetime1">
              <a:rPr lang="en-US" smtClean="0"/>
              <a:t>09-Jan-22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7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BD57C-73BE-4AC1-ABE9-9164C82A6050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908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847D4-11B2-4028-81BA-2B203F5C2659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89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D1054-480F-4C59-BB17-29347D4D6D65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13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57545-B9F6-46E6-9B24-8CB7B904E9CD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0C75-9B15-4217-9B07-768B91E89B82}" type="datetime1">
              <a:rPr lang="en-US" smtClean="0"/>
              <a:t>09-Jan-22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533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5AD5D3-7F50-4146-873D-FBAB6AE89B10}" type="datetime1">
              <a:rPr lang="en-US" smtClean="0"/>
              <a:t>09-Jan-22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983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E5658-E3C2-499E-B3A9-BBC939FCEA7E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66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C5AC1-EA30-455A-A513-1E9EB6B2B2C3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55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618CA-5BE9-46F3-8920-F573DF401AD4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387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F042B4-6ACA-4A6E-99B4-609B09FB8673}" type="datetime1">
              <a:rPr lang="en-US" smtClean="0"/>
              <a:t>09-Jan-22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39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F564EC8-B298-41F1-A487-50CACD22A9FE}" type="datetime1">
              <a:rPr lang="en-US" smtClean="0"/>
              <a:t>09-Jan-22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12121-B494-4425-AE7C-98C4538A3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8184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9DEC69A-3CF8-4E61-AEFC-FA7875ABB6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219200"/>
            <a:ext cx="8825658" cy="1135684"/>
          </a:xfrm>
        </p:spPr>
        <p:txBody>
          <a:bodyPr/>
          <a:lstStyle/>
          <a:p>
            <a:r>
              <a:rPr lang="en-US" dirty="0"/>
              <a:t>CSE 326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DD04CF28-0F85-4D69-9E84-CA29790844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565" y="2354884"/>
            <a:ext cx="8825658" cy="861420"/>
          </a:xfrm>
        </p:spPr>
        <p:txBody>
          <a:bodyPr/>
          <a:lstStyle/>
          <a:p>
            <a:r>
              <a:rPr lang="en-US" dirty="0"/>
              <a:t>Information system design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505C22-0A00-4826-9838-F84DBA22AB8C}"/>
              </a:ext>
            </a:extLst>
          </p:cNvPr>
          <p:cNvSpPr txBox="1"/>
          <p:nvPr/>
        </p:nvSpPr>
        <p:spPr>
          <a:xfrm>
            <a:off x="1304013" y="3641697"/>
            <a:ext cx="8006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1705001 – </a:t>
            </a:r>
            <a:r>
              <a:rPr lang="en-US" dirty="0" err="1"/>
              <a:t>Kowshic</a:t>
            </a:r>
            <a:r>
              <a:rPr lang="en-US" dirty="0"/>
              <a:t> Roy</a:t>
            </a:r>
          </a:p>
          <a:p>
            <a:pPr marL="342900" indent="-342900">
              <a:buAutoNum type="arabicPeriod"/>
            </a:pPr>
            <a:r>
              <a:rPr lang="en-US" dirty="0"/>
              <a:t>1705002 – Sheikh </a:t>
            </a:r>
            <a:r>
              <a:rPr lang="en-US" dirty="0" err="1"/>
              <a:t>Azizul</a:t>
            </a:r>
            <a:r>
              <a:rPr lang="en-US" dirty="0"/>
              <a:t> Hakim</a:t>
            </a:r>
          </a:p>
          <a:p>
            <a:pPr marL="342900" indent="-342900">
              <a:buAutoNum type="arabicPeriod"/>
            </a:pPr>
            <a:r>
              <a:rPr lang="en-US" dirty="0"/>
              <a:t>1705003 – Mahdi </a:t>
            </a:r>
            <a:r>
              <a:rPr lang="en-US" dirty="0" err="1"/>
              <a:t>Hasnat</a:t>
            </a:r>
            <a:r>
              <a:rPr lang="en-US" dirty="0"/>
              <a:t> </a:t>
            </a:r>
            <a:r>
              <a:rPr lang="en-US" dirty="0" err="1"/>
              <a:t>Siyam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1705008 – Sheikh </a:t>
            </a:r>
            <a:r>
              <a:rPr lang="en-US" dirty="0" err="1"/>
              <a:t>Saifur</a:t>
            </a:r>
            <a:r>
              <a:rPr lang="en-US" dirty="0"/>
              <a:t> Rahman </a:t>
            </a:r>
            <a:r>
              <a:rPr lang="en-US" dirty="0" err="1"/>
              <a:t>Jony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1705015 – </a:t>
            </a:r>
            <a:r>
              <a:rPr lang="en-US" dirty="0" err="1"/>
              <a:t>Zaber</a:t>
            </a:r>
            <a:r>
              <a:rPr lang="en-US" dirty="0"/>
              <a:t> Ibn Abdul Hakim</a:t>
            </a:r>
          </a:p>
          <a:p>
            <a:pPr marL="342900" indent="-342900">
              <a:buAutoNum type="arabicPeriod"/>
            </a:pPr>
            <a:r>
              <a:rPr lang="en-US" dirty="0"/>
              <a:t>1705024 – </a:t>
            </a:r>
            <a:r>
              <a:rPr lang="en-US" dirty="0" err="1"/>
              <a:t>Khandokar</a:t>
            </a:r>
            <a:r>
              <a:rPr lang="en-US" dirty="0"/>
              <a:t> Md. Rahat Hossain</a:t>
            </a:r>
          </a:p>
        </p:txBody>
      </p:sp>
    </p:spTree>
    <p:extLst>
      <p:ext uri="{BB962C8B-B14F-4D97-AF65-F5344CB8AC3E}">
        <p14:creationId xmlns:p14="http://schemas.microsoft.com/office/powerpoint/2010/main" val="305250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9ACD2D-A1FB-41C8-A504-0DFC02766C48}"/>
              </a:ext>
            </a:extLst>
          </p:cNvPr>
          <p:cNvSpPr txBox="1"/>
          <p:nvPr/>
        </p:nvSpPr>
        <p:spPr>
          <a:xfrm>
            <a:off x="1001261" y="2568271"/>
            <a:ext cx="10157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841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DE81DE7-17D4-4368-B4D5-F103F68BC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8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9ACD2D-A1FB-41C8-A504-0DFC02766C48}"/>
              </a:ext>
            </a:extLst>
          </p:cNvPr>
          <p:cNvSpPr txBox="1"/>
          <p:nvPr/>
        </p:nvSpPr>
        <p:spPr>
          <a:xfrm>
            <a:off x="1001261" y="2568271"/>
            <a:ext cx="10157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SIGNUP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287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1EA95A6-9332-43E4-BDEE-84E844B00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460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D51630-A307-4AA7-A4CA-187A47F17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69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5B88750-3E77-4B29-B30C-F47C948C1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991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BBB5-EA89-4C64-9156-89AB8179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011A-1D79-4137-9C09-9482E5A65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Visitor</a:t>
            </a:r>
          </a:p>
          <a:p>
            <a:r>
              <a:rPr lang="en-US" dirty="0"/>
              <a:t>Patient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Psychiatrist</a:t>
            </a:r>
          </a:p>
        </p:txBody>
      </p:sp>
    </p:spTree>
    <p:extLst>
      <p:ext uri="{BB962C8B-B14F-4D97-AF65-F5344CB8AC3E}">
        <p14:creationId xmlns:p14="http://schemas.microsoft.com/office/powerpoint/2010/main" val="34243621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C7D435-350E-44E5-9E81-033356D1E8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49" y="0"/>
            <a:ext cx="9639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858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4EE859F-B74E-4FE2-AAA1-322AD35EB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49" y="0"/>
            <a:ext cx="9639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59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4428368-8DEE-4DF1-B859-1C2F7D705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25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9ACD2D-A1FB-41C8-A504-0DFC02766C48}"/>
              </a:ext>
            </a:extLst>
          </p:cNvPr>
          <p:cNvSpPr txBox="1"/>
          <p:nvPr/>
        </p:nvSpPr>
        <p:spPr>
          <a:xfrm>
            <a:off x="1017465" y="2504660"/>
            <a:ext cx="10157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How are you?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FBAB646F-D20D-40FD-B05B-4F2586C0E360}"/>
              </a:ext>
            </a:extLst>
          </p:cNvPr>
          <p:cNvSpPr txBox="1">
            <a:spLocks/>
          </p:cNvSpPr>
          <p:nvPr/>
        </p:nvSpPr>
        <p:spPr>
          <a:xfrm>
            <a:off x="1526882" y="3520323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None/>
            </a:pPr>
            <a:r>
              <a:rPr lang="en-US" sz="1800" dirty="0">
                <a:solidFill>
                  <a:srgbClr val="8AD0D6"/>
                </a:solidFill>
              </a:rPr>
              <a:t>A Mental Health Screening Tool</a:t>
            </a:r>
          </a:p>
        </p:txBody>
      </p:sp>
    </p:spTree>
    <p:extLst>
      <p:ext uri="{BB962C8B-B14F-4D97-AF65-F5344CB8AC3E}">
        <p14:creationId xmlns:p14="http://schemas.microsoft.com/office/powerpoint/2010/main" val="22518648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723750D-16C2-401A-9B12-56EBC97A2C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13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BBB5-EA89-4C64-9156-89AB8179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011A-1D79-4137-9C09-9482E5A65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Visitor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Patient</a:t>
            </a:r>
          </a:p>
          <a:p>
            <a:r>
              <a:rPr lang="en-US" dirty="0"/>
              <a:t>Psychiatrist</a:t>
            </a:r>
          </a:p>
        </p:txBody>
      </p:sp>
    </p:spTree>
    <p:extLst>
      <p:ext uri="{BB962C8B-B14F-4D97-AF65-F5344CB8AC3E}">
        <p14:creationId xmlns:p14="http://schemas.microsoft.com/office/powerpoint/2010/main" val="2715873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201A93-D685-4966-BFBD-06DEF81E2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918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9ACD2D-A1FB-41C8-A504-0DFC02766C48}"/>
              </a:ext>
            </a:extLst>
          </p:cNvPr>
          <p:cNvSpPr txBox="1"/>
          <p:nvPr/>
        </p:nvSpPr>
        <p:spPr>
          <a:xfrm>
            <a:off x="1001261" y="2568271"/>
            <a:ext cx="10157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ACTIONS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74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9ACD2D-A1FB-41C8-A504-0DFC02766C48}"/>
              </a:ext>
            </a:extLst>
          </p:cNvPr>
          <p:cNvSpPr txBox="1"/>
          <p:nvPr/>
        </p:nvSpPr>
        <p:spPr>
          <a:xfrm>
            <a:off x="1001261" y="2568271"/>
            <a:ext cx="10157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PSYCHIATRIST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42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BBB5-EA89-4C64-9156-89AB8179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Psychiatrist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011A-1D79-4137-9C09-9482E5A65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 Patient Scores and Responses</a:t>
            </a:r>
          </a:p>
          <a:p>
            <a:r>
              <a:rPr lang="en-US" dirty="0"/>
              <a:t>Consultation Requests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/>
              <a:t>Request Files from Patients</a:t>
            </a:r>
          </a:p>
          <a:p>
            <a:r>
              <a:rPr lang="en-US" dirty="0"/>
              <a:t>Update Questionnaire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66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BBB5-EA89-4C64-9156-89AB8179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Psychiatrist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011A-1D79-4137-9C09-9482E5A65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Receive Patient Scores and Responses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Consultation Requests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Request Files from Patients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Update Questionnaire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315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0928-4803-4F2A-B5EE-563436B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93599"/>
            <a:ext cx="8946541" cy="2439569"/>
          </a:xfrm>
        </p:spPr>
        <p:txBody>
          <a:bodyPr>
            <a:normAutofit/>
          </a:bodyPr>
          <a:lstStyle/>
          <a:p>
            <a:r>
              <a:rPr lang="en-US" sz="2400" dirty="0"/>
              <a:t>Psychiatrist checks patient responses and suggests appropriate specialists</a:t>
            </a:r>
          </a:p>
        </p:txBody>
      </p:sp>
    </p:spTree>
    <p:extLst>
      <p:ext uri="{BB962C8B-B14F-4D97-AF65-F5344CB8AC3E}">
        <p14:creationId xmlns:p14="http://schemas.microsoft.com/office/powerpoint/2010/main" val="3967103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A4A9513-4239-4263-B860-5691B9551C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7715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108B889-89BE-47DB-ACFA-B6DA0F76F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05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9ACD2D-A1FB-41C8-A504-0DFC02766C48}"/>
              </a:ext>
            </a:extLst>
          </p:cNvPr>
          <p:cNvSpPr txBox="1"/>
          <p:nvPr/>
        </p:nvSpPr>
        <p:spPr>
          <a:xfrm>
            <a:off x="1001261" y="2568271"/>
            <a:ext cx="10157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75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0928-4803-4F2A-B5EE-563436B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93599"/>
            <a:ext cx="8946541" cy="2439569"/>
          </a:xfrm>
        </p:spPr>
        <p:txBody>
          <a:bodyPr>
            <a:normAutofit/>
          </a:bodyPr>
          <a:lstStyle/>
          <a:p>
            <a:r>
              <a:rPr lang="en-US" sz="2400" dirty="0"/>
              <a:t>Patient receives psychiatrist verifications through Notifications</a:t>
            </a:r>
          </a:p>
        </p:txBody>
      </p:sp>
    </p:spTree>
    <p:extLst>
      <p:ext uri="{BB962C8B-B14F-4D97-AF65-F5344CB8AC3E}">
        <p14:creationId xmlns:p14="http://schemas.microsoft.com/office/powerpoint/2010/main" val="35349474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D5A454B-3550-47C0-897A-2F27358922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9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57EAD9-4364-421E-B7CD-41D0805414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487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D64FD3-0282-42FB-8007-632A31C35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993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0928-4803-4F2A-B5EE-563436B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93599"/>
            <a:ext cx="8946541" cy="2439569"/>
          </a:xfrm>
        </p:spPr>
        <p:txBody>
          <a:bodyPr>
            <a:normAutofit/>
          </a:bodyPr>
          <a:lstStyle/>
          <a:p>
            <a:r>
              <a:rPr lang="en-US" sz="2400" dirty="0"/>
              <a:t>Patient may view the specialists’ public detail and send consultation requests accordingly</a:t>
            </a:r>
          </a:p>
        </p:txBody>
      </p:sp>
    </p:spTree>
    <p:extLst>
      <p:ext uri="{BB962C8B-B14F-4D97-AF65-F5344CB8AC3E}">
        <p14:creationId xmlns:p14="http://schemas.microsoft.com/office/powerpoint/2010/main" val="3915280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01544D8-F8EB-487C-B67C-E4E1193F4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0803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BBB5-EA89-4C64-9156-89AB8179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Psychiatrist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011A-1D79-4137-9C09-9482E5A65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Receive Patient Scores and Responses</a:t>
            </a:r>
          </a:p>
          <a:p>
            <a:r>
              <a:rPr lang="en-US" dirty="0"/>
              <a:t>Consultation Requests</a:t>
            </a:r>
            <a:endParaRPr lang="en-US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Request Files from Patients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Update Questionnaire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7677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0928-4803-4F2A-B5EE-563436B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93599"/>
            <a:ext cx="8946541" cy="2439569"/>
          </a:xfrm>
        </p:spPr>
        <p:txBody>
          <a:bodyPr>
            <a:normAutofit/>
          </a:bodyPr>
          <a:lstStyle/>
          <a:p>
            <a:r>
              <a:rPr lang="en-US" sz="2400" dirty="0"/>
              <a:t>Psychiatrist receives Consultation Requests through Notification and may specify a Counseling Time, Method or suggest Medication</a:t>
            </a:r>
          </a:p>
        </p:txBody>
      </p:sp>
    </p:spTree>
    <p:extLst>
      <p:ext uri="{BB962C8B-B14F-4D97-AF65-F5344CB8AC3E}">
        <p14:creationId xmlns:p14="http://schemas.microsoft.com/office/powerpoint/2010/main" val="493558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D3D9308-7D3A-4582-A539-73CFA21A5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217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C44C9CF7-FDD1-4C34-9FAE-3BA6FAC85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9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BBB5-EA89-4C64-9156-89AB8179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011A-1D79-4137-9C09-9482E5A65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Visitor</a:t>
            </a:r>
          </a:p>
          <a:p>
            <a:r>
              <a:rPr lang="en-US" dirty="0"/>
              <a:t>Patient</a:t>
            </a:r>
          </a:p>
          <a:p>
            <a:r>
              <a:rPr lang="en-US" dirty="0"/>
              <a:t>Psychiatrist</a:t>
            </a:r>
          </a:p>
        </p:txBody>
      </p:sp>
    </p:spTree>
    <p:extLst>
      <p:ext uri="{BB962C8B-B14F-4D97-AF65-F5344CB8AC3E}">
        <p14:creationId xmlns:p14="http://schemas.microsoft.com/office/powerpoint/2010/main" val="631865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4CA13C2B-90C2-4408-A5B2-3E3731AB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54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0928-4803-4F2A-B5EE-563436B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93599"/>
            <a:ext cx="8946541" cy="2439569"/>
          </a:xfrm>
        </p:spPr>
        <p:txBody>
          <a:bodyPr>
            <a:normAutofit/>
          </a:bodyPr>
          <a:lstStyle/>
          <a:p>
            <a:r>
              <a:rPr lang="en-US" sz="2400" dirty="0"/>
              <a:t>Patient gets corresponding Counseling Approval Notifications</a:t>
            </a:r>
          </a:p>
        </p:txBody>
      </p:sp>
    </p:spTree>
    <p:extLst>
      <p:ext uri="{BB962C8B-B14F-4D97-AF65-F5344CB8AC3E}">
        <p14:creationId xmlns:p14="http://schemas.microsoft.com/office/powerpoint/2010/main" val="38016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3CE986-6B23-46CF-864D-862E9371C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601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FC6B85-7DE7-4A84-A2E0-A15A06E65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2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0928-4803-4F2A-B5EE-563436B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93599"/>
            <a:ext cx="8946541" cy="2439569"/>
          </a:xfrm>
        </p:spPr>
        <p:txBody>
          <a:bodyPr>
            <a:normAutofit/>
          </a:bodyPr>
          <a:lstStyle/>
          <a:p>
            <a:r>
              <a:rPr lang="en-US" sz="2400" dirty="0"/>
              <a:t>Counseling may follow prescribing medications</a:t>
            </a:r>
          </a:p>
        </p:txBody>
      </p:sp>
    </p:spTree>
    <p:extLst>
      <p:ext uri="{BB962C8B-B14F-4D97-AF65-F5344CB8AC3E}">
        <p14:creationId xmlns:p14="http://schemas.microsoft.com/office/powerpoint/2010/main" val="4014320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95F5584-CB27-453D-8835-0A9C34491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68" y="0"/>
            <a:ext cx="96440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531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B5B5DEE-3690-4A9E-92EF-D0F9B9D12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786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3B72988-3664-42AF-BD48-D28DBA4AA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72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2223456-1DFB-4633-B937-264838F20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17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0928-4803-4F2A-B5EE-563436B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93599"/>
            <a:ext cx="8946541" cy="2439569"/>
          </a:xfrm>
        </p:spPr>
        <p:txBody>
          <a:bodyPr>
            <a:normAutofit/>
          </a:bodyPr>
          <a:lstStyle/>
          <a:p>
            <a:r>
              <a:rPr lang="en-US" sz="2400" dirty="0"/>
              <a:t>Patient is notified of the Medication suggestions</a:t>
            </a:r>
          </a:p>
        </p:txBody>
      </p:sp>
    </p:spTree>
    <p:extLst>
      <p:ext uri="{BB962C8B-B14F-4D97-AF65-F5344CB8AC3E}">
        <p14:creationId xmlns:p14="http://schemas.microsoft.com/office/powerpoint/2010/main" val="1359092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BBB5-EA89-4C64-9156-89AB8179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011A-1D79-4137-9C09-9482E5A65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Visitor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Patient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Psychiatrist</a:t>
            </a:r>
          </a:p>
        </p:txBody>
      </p:sp>
    </p:spTree>
    <p:extLst>
      <p:ext uri="{BB962C8B-B14F-4D97-AF65-F5344CB8AC3E}">
        <p14:creationId xmlns:p14="http://schemas.microsoft.com/office/powerpoint/2010/main" val="9010885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D6AE5D-5678-452A-8748-DBA79E36A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98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007CF06-5D86-40DD-92B6-836E3410C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26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BBB5-EA89-4C64-9156-89AB8179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Psychiatrist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011A-1D79-4137-9C09-9482E5A65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Receive Patient Scores and Responses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Consultation Requests</a:t>
            </a:r>
          </a:p>
          <a:p>
            <a:r>
              <a:rPr lang="en-US" dirty="0"/>
              <a:t>Request Files from Patients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Update Questionnaire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375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0928-4803-4F2A-B5EE-563436B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93599"/>
            <a:ext cx="8946541" cy="2439569"/>
          </a:xfrm>
        </p:spPr>
        <p:txBody>
          <a:bodyPr>
            <a:normAutofit/>
          </a:bodyPr>
          <a:lstStyle/>
          <a:p>
            <a:r>
              <a:rPr lang="en-US" sz="2400" dirty="0"/>
              <a:t>Psychiatrist may specify a file type along with descriptions with a view to broadcasting among all patients that might later facilitate the Q/A purpose </a:t>
            </a:r>
          </a:p>
        </p:txBody>
      </p:sp>
    </p:spTree>
    <p:extLst>
      <p:ext uri="{BB962C8B-B14F-4D97-AF65-F5344CB8AC3E}">
        <p14:creationId xmlns:p14="http://schemas.microsoft.com/office/powerpoint/2010/main" val="37345802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5036FB9-18ED-4111-83A4-D4C719421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21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6560928-4803-4F2A-B5EE-563436B778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593599"/>
            <a:ext cx="8946541" cy="2439569"/>
          </a:xfrm>
        </p:spPr>
        <p:txBody>
          <a:bodyPr>
            <a:normAutofit/>
          </a:bodyPr>
          <a:lstStyle/>
          <a:p>
            <a:r>
              <a:rPr lang="en-US" sz="2400" dirty="0"/>
              <a:t>Patient receives Requested File Notifications and may participate in the Data Collection process</a:t>
            </a:r>
          </a:p>
        </p:txBody>
      </p:sp>
    </p:spTree>
    <p:extLst>
      <p:ext uri="{BB962C8B-B14F-4D97-AF65-F5344CB8AC3E}">
        <p14:creationId xmlns:p14="http://schemas.microsoft.com/office/powerpoint/2010/main" val="147825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C161854E-8B59-4696-B181-7A9DD9CCB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63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F43A02-CEA0-4101-B9DA-4075A657B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111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ED107E-0F89-42A3-AAC7-21042027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0220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5286AF2-7D47-4F56-B1C9-0BD269C5E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9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7814AC-3874-4635-BA4F-7D364B65E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1467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4BBB5-EA89-4C64-9156-89AB81798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Psychiatrist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5011A-1D79-4137-9C09-9482E5A65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Receive Patient Scores and Responses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Consultation Requests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Request Files from Patients</a:t>
            </a:r>
          </a:p>
          <a:p>
            <a:r>
              <a:rPr lang="en-US" dirty="0"/>
              <a:t>Update Questionnaire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9678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8EDCD8-5AC8-4773-8B92-3EEB8F7AF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121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C8EACB0-F50C-4C7D-88BB-772A7FA14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7942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9ACD2D-A1FB-41C8-A504-0DFC02766C48}"/>
              </a:ext>
            </a:extLst>
          </p:cNvPr>
          <p:cNvSpPr txBox="1"/>
          <p:nvPr/>
        </p:nvSpPr>
        <p:spPr>
          <a:xfrm>
            <a:off x="1001261" y="2568271"/>
            <a:ext cx="10157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11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9ACD2D-A1FB-41C8-A504-0DFC02766C48}"/>
              </a:ext>
            </a:extLst>
          </p:cNvPr>
          <p:cNvSpPr txBox="1"/>
          <p:nvPr/>
        </p:nvSpPr>
        <p:spPr>
          <a:xfrm>
            <a:off x="1001261" y="2568271"/>
            <a:ext cx="101570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STATISTICS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516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FC572AF5-99BB-4E7C-8A17-144F3E459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5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89D2464-F43D-437F-B27D-3C4DE8AE1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10" y="0"/>
            <a:ext cx="9642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234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237</TotalTime>
  <Words>247</Words>
  <Application>Microsoft Office PowerPoint</Application>
  <PresentationFormat>Widescreen</PresentationFormat>
  <Paragraphs>67</Paragraphs>
  <Slides>63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Century Gothic</vt:lpstr>
      <vt:lpstr>Wingdings 3</vt:lpstr>
      <vt:lpstr>Ion</vt:lpstr>
      <vt:lpstr>CSE 326</vt:lpstr>
      <vt:lpstr>PowerPoint Presentation</vt:lpstr>
      <vt:lpstr>PowerPoint Presentation</vt:lpstr>
      <vt:lpstr>Home</vt:lpstr>
      <vt:lpstr>Home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</vt:lpstr>
      <vt:lpstr>PowerPoint Presentation</vt:lpstr>
      <vt:lpstr>PowerPoint Presentation</vt:lpstr>
      <vt:lpstr>PowerPoint Presentation</vt:lpstr>
      <vt:lpstr>PowerPoint Presentation</vt:lpstr>
      <vt:lpstr>Home</vt:lpstr>
      <vt:lpstr>PowerPoint Presentation</vt:lpstr>
      <vt:lpstr>PowerPoint Presentation</vt:lpstr>
      <vt:lpstr>PowerPoint Presentation</vt:lpstr>
      <vt:lpstr>Psychiatrist Actions</vt:lpstr>
      <vt:lpstr>Psychiatrist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Psychiatrist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Psychiatrist 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Psychiatrist Actions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Nero Fiddles</dc:creator>
  <cp:lastModifiedBy>Nero Fiddles</cp:lastModifiedBy>
  <cp:revision>24</cp:revision>
  <dcterms:created xsi:type="dcterms:W3CDTF">2021-12-17T14:53:39Z</dcterms:created>
  <dcterms:modified xsi:type="dcterms:W3CDTF">2022-01-08T20:00:26Z</dcterms:modified>
</cp:coreProperties>
</file>